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5985F2-C999-4D17-AD31-73AE22DB31A0}" v="1" dt="2023-10-27T18:04:21.7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AD3E0-B331-9CE8-9729-3729A5A033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737AE-B21D-B7EE-CDA0-11E5E3EFAE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4BE87-1F0B-8929-2EAF-7CAB1108B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FC565-7E3F-32A3-87E2-DC60D94C1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4F7AD9-B5C3-1F1F-B80F-394D36632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92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4054D-3ADB-2C37-89D3-77D74EDD9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30837F-8044-23AD-4804-C99B14462B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C1020-D7DD-E376-5351-07EC205A2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AC7B9-8DE5-6E36-FE4A-EAF1D9219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C2D33-9102-CA70-8FAD-FD130778E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195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14356D-C656-0D30-FD4E-A3FEF989EE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B5FB7-D6C9-ACFA-C078-C2F065D31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B712C-6A07-29F9-A9ED-F654F3D99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0300E-1D8D-708A-936E-627906593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ACF54-5075-1207-CFDF-5983722D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223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E8025-31DA-FEBF-747A-BFD99A0F5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23E15-E0B3-28F4-F249-7FE0F39D4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4950D-780D-2214-3875-6EEE8CE7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F3A87-A205-E3D5-6AED-939B2BD8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794B7-BA62-C7E7-094F-042F06AAF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46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68E3-6283-C51A-C5A4-99C67E497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820B1-4415-E6BC-F002-6D9EBAC12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9EA25-C165-6ABC-675B-844C26022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CC45A-9ADC-515A-5A85-5CA864452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78FFD-D1DA-69F9-B34B-81672166B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3688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82C9C-775F-8735-2216-609FEF967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34801-2319-104A-6FBD-439F85EFB6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A2AB3E-78C1-953C-6EB3-6F318F01B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F863D-C0F8-4E86-FDE4-8DC029D86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21C87-6AEF-59C6-71A1-85D51563F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E58F7-E1CF-D55C-E21C-905A3E140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5009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79920-2EC5-59AE-8072-DA1725E1C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146AF-8664-C0C1-E946-93C453B1E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522C1E-DEF7-AC14-041F-564546B8F7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98CCBE-455E-226D-87E6-0A7B526574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B4597A-E710-D600-2653-01A36AFE9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A1B6BB-0E58-2DE0-F5F3-489A68696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14F30A-176D-D380-598A-BD71E536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118143-A27F-F42F-E6FD-5DA6DF86F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659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62313-E06B-D09D-C817-10CFAF8F6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DC3865-0B5D-2509-A1BE-9FFC10B57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265283-AD27-B17C-6D4E-3FDF39EC4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873B7F-A6B5-1B77-1B63-EF020FEDF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303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7258CE-3498-D2FB-9302-C01BD3C2C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CCB9AB-23B1-D71E-80C8-8DF56007C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C9B36F-116E-31D3-418F-5AC2A8DA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28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082A8-65AD-FB87-8FDB-FD077964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17AA3-C2DB-F2B1-F438-453FF4210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A478FC-71DF-BC3D-5783-8C350A11AE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A3E8B1-423A-8B0B-F2D2-0C821623A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1234CE-182C-54CA-8C81-07E975350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A74EA1-F42E-6E52-A66A-8B8E1A4BF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4092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8EE14-3D62-352C-987F-3739BFFC9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226DC6-4A59-91B3-5BFA-C8E763E3E7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D6CA8E-B394-D94C-A3A6-3406BDE9B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C7378A-5A8E-36C4-1698-50DAE099E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F11E88-669C-3555-9FF1-833D72751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EFFA7E-CA31-4FED-D64B-CC6C3C00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885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DABE36-6B04-A700-98FC-B3C635724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D3E74-1EE5-CB48-9135-1327F5825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ADFEE-2BF9-C2DA-DB6A-B96723C6E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58731-0B9A-4A53-B395-E1690DD5126D}" type="datetimeFigureOut">
              <a:rPr lang="en-GB" smtClean="0"/>
              <a:t>27/10/2023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1D9DD-7303-CB75-11C2-6F5BFA122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16C9F-B572-E397-2C6D-2F0193AC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2ACAA-97B5-4E76-A285-A084424DA94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062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BFD231-B2CF-14C3-C4CF-EBF4469C7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96F04-AD95-0034-4A65-CC7307B5165C}"/>
              </a:ext>
            </a:extLst>
          </p:cNvPr>
          <p:cNvSpPr txBox="1"/>
          <p:nvPr/>
        </p:nvSpPr>
        <p:spPr>
          <a:xfrm>
            <a:off x="4707355" y="1434264"/>
            <a:ext cx="30765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u="sng" dirty="0" err="1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CC00CC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Punk’D</a:t>
            </a:r>
            <a:endParaRPr lang="en-GB" sz="6000" u="sng" dirty="0">
              <a:solidFill>
                <a:srgbClr val="CC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567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AA6C16-BF9B-4A3E-BC70-EE6015D4F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4CA960-D089-AE70-7416-A18260D4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9978"/>
            <a:ext cx="4391024" cy="1173700"/>
          </a:xfrm>
        </p:spPr>
        <p:txBody>
          <a:bodyPr anchor="t">
            <a:normAutofit/>
          </a:bodyPr>
          <a:lstStyle/>
          <a:p>
            <a:r>
              <a:rPr lang="en-GB" sz="3700">
                <a:solidFill>
                  <a:schemeClr val="bg1"/>
                </a:solidFill>
              </a:rPr>
              <a:t>Design Ideas: Environment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A1AC52-5CA1-0831-C628-0EC04D129A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10" r="8902" b="1"/>
          <a:stretch/>
        </p:blipFill>
        <p:spPr>
          <a:xfrm>
            <a:off x="6" y="-1"/>
            <a:ext cx="6000749" cy="3911828"/>
          </a:xfrm>
          <a:custGeom>
            <a:avLst/>
            <a:gdLst/>
            <a:ahLst/>
            <a:cxnLst/>
            <a:rect l="l" t="t" r="r" b="b"/>
            <a:pathLst>
              <a:path w="6000749" h="3911828">
                <a:moveTo>
                  <a:pt x="0" y="0"/>
                </a:moveTo>
                <a:lnTo>
                  <a:pt x="6000749" y="0"/>
                </a:lnTo>
                <a:lnTo>
                  <a:pt x="6000749" y="3767827"/>
                </a:lnTo>
                <a:lnTo>
                  <a:pt x="5572124" y="3740378"/>
                </a:lnTo>
                <a:lnTo>
                  <a:pt x="0" y="3911828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3CAEAE-A6DE-970A-9C13-B4B9B4AAFB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58" r="9205" b="2"/>
          <a:stretch/>
        </p:blipFill>
        <p:spPr>
          <a:xfrm>
            <a:off x="6191245" y="-1"/>
            <a:ext cx="6000750" cy="3988028"/>
          </a:xfrm>
          <a:custGeom>
            <a:avLst/>
            <a:gdLst/>
            <a:ahLst/>
            <a:cxnLst/>
            <a:rect l="l" t="t" r="r" b="b"/>
            <a:pathLst>
              <a:path w="6000750" h="3988028">
                <a:moveTo>
                  <a:pt x="0" y="0"/>
                </a:moveTo>
                <a:lnTo>
                  <a:pt x="6000750" y="0"/>
                </a:lnTo>
                <a:lnTo>
                  <a:pt x="6000750" y="797153"/>
                </a:lnTo>
                <a:lnTo>
                  <a:pt x="6000750" y="2634343"/>
                </a:lnTo>
                <a:lnTo>
                  <a:pt x="6000750" y="3911828"/>
                </a:lnTo>
                <a:lnTo>
                  <a:pt x="3248025" y="3988028"/>
                </a:lnTo>
                <a:lnTo>
                  <a:pt x="0" y="3780026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4AE1828-51FD-4AD7-BCF6-9AF5C696C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542C7CD-02BE-4ADE-8D2F-DFB759D71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40A04EE-8E37-4C28-B09B-A9593A4AA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DE91E-4986-5676-F8B0-FD35A55BB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4201" y="4766267"/>
            <a:ext cx="5692774" cy="1077411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en-GB" sz="1100">
                <a:solidFill>
                  <a:schemeClr val="bg1">
                    <a:alpha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Neon backdrop</a:t>
            </a:r>
          </a:p>
          <a:p>
            <a:pPr>
              <a:spcAft>
                <a:spcPts val="800"/>
              </a:spcAft>
            </a:pPr>
            <a:r>
              <a:rPr lang="en-GB" sz="1100">
                <a:solidFill>
                  <a:schemeClr val="bg1">
                    <a:alpha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Wireframe buildings</a:t>
            </a:r>
          </a:p>
          <a:p>
            <a:r>
              <a:rPr lang="en-GB" sz="1100">
                <a:solidFill>
                  <a:schemeClr val="bg1">
                    <a:alpha val="8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Overarching narrator that comments on the players actions (Similar to the Stanley Parable)</a:t>
            </a:r>
          </a:p>
          <a:p>
            <a:endParaRPr lang="en-GB" sz="110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141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ity with neon lights&#10;&#10;Description automatically generated">
            <a:extLst>
              <a:ext uri="{FF2B5EF4-FFF2-40B4-BE49-F238E27FC236}">
                <a16:creationId xmlns:a16="http://schemas.microsoft.com/office/drawing/2014/main" id="{7A4DA0F6-3F46-9AAC-B125-7593709E0B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7" t="9091" r="23179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5E4CE-3B68-0E75-8D32-DE62C313C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GB" sz="28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Design ideas: Mechanics</a:t>
            </a:r>
            <a:endParaRPr lang="en-GB" sz="280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651C27F-358D-EDE5-4182-F5A7C3230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GB" sz="1700">
                <a:solidFill>
                  <a:schemeClr val="bg1"/>
                </a:solidFill>
              </a:rPr>
              <a:t>10, 3-way crossroads each with a different pun choice</a:t>
            </a:r>
          </a:p>
          <a:p>
            <a:r>
              <a:rPr lang="en-GB" sz="1700">
                <a:solidFill>
                  <a:schemeClr val="bg1"/>
                </a:solidFill>
              </a:rPr>
              <a:t>Failure to choose the best Pun results in the player getting Punk’d (either immediate game over or certain number of strikes)</a:t>
            </a:r>
          </a:p>
          <a:p>
            <a:r>
              <a:rPr lang="en-GB" sz="1700">
                <a:solidFill>
                  <a:schemeClr val="bg1"/>
                </a:solidFill>
              </a:rPr>
              <a:t>1 path has the best pun, 1 path has the middle of the road choice (strike but not a failure) and the final path has the worst pun which results in the player instantly failing.</a:t>
            </a:r>
          </a:p>
          <a:p>
            <a:endParaRPr lang="en-GB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16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375424-D061-B421-BB5D-BE44FCE74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4" y="257175"/>
            <a:ext cx="5505448" cy="7644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dirty="0">
                <a:solidFill>
                  <a:schemeClr val="bg1"/>
                </a:solidFill>
              </a:rPr>
              <a:t>Silly thematic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30B58-B858-CB31-AF60-F9EB415C2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1" y="1163637"/>
            <a:ext cx="5505449" cy="16557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Jiggling / physics enabled punk chasing you through the level: </a:t>
            </a:r>
            <a:r>
              <a:rPr lang="en-US" sz="2000" dirty="0">
                <a:solidFill>
                  <a:srgbClr val="00B050"/>
                </a:solidFill>
              </a:rPr>
              <a:t>DONE!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Jiggling / Physics enabled First person character: </a:t>
            </a:r>
            <a:r>
              <a:rPr lang="en-US" sz="2000" dirty="0">
                <a:solidFill>
                  <a:srgbClr val="FFC000"/>
                </a:solidFill>
              </a:rPr>
              <a:t>In-Progress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ACE89A-40CD-6E35-8B41-D23EE44A77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27" r="3005"/>
          <a:stretch/>
        </p:blipFill>
        <p:spPr>
          <a:xfrm>
            <a:off x="7115176" y="115194"/>
            <a:ext cx="4948226" cy="6627613"/>
          </a:xfrm>
          <a:prstGeom prst="rect">
            <a:avLst/>
          </a:prstGeom>
        </p:spPr>
      </p:pic>
      <p:cxnSp>
        <p:nvCxnSpPr>
          <p:cNvPr id="18" name="Straight Connector 10">
            <a:extLst>
              <a:ext uri="{FF2B5EF4-FFF2-40B4-BE49-F238E27FC236}">
                <a16:creationId xmlns:a16="http://schemas.microsoft.com/office/drawing/2014/main" id="{07A9243D-8FC3-4B36-874B-55906B03F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5176" y="115193"/>
            <a:ext cx="0" cy="6627614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2">
            <a:extLst>
              <a:ext uri="{FF2B5EF4-FFF2-40B4-BE49-F238E27FC236}">
                <a16:creationId xmlns:a16="http://schemas.microsoft.com/office/drawing/2014/main" id="{0FB8E6CF-61A1-4A48-ADE0-5AE823AF1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96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69BDBEE4B926F47811FCE7C66C2876E" ma:contentTypeVersion="12" ma:contentTypeDescription="Create a new document." ma:contentTypeScope="" ma:versionID="1ead1ad317d74829eed734d09e71b269">
  <xsd:schema xmlns:xsd="http://www.w3.org/2001/XMLSchema" xmlns:xs="http://www.w3.org/2001/XMLSchema" xmlns:p="http://schemas.microsoft.com/office/2006/metadata/properties" xmlns:ns3="9c4bcffc-9bbc-4798-8282-fab74aca1e23" targetNamespace="http://schemas.microsoft.com/office/2006/metadata/properties" ma:root="true" ma:fieldsID="7e8b70120f0c00bdaa462b5debdebc22" ns3:_="">
    <xsd:import namespace="9c4bcffc-9bbc-4798-8282-fab74aca1e2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LengthInSeconds" minOccurs="0"/>
                <xsd:element ref="ns3:MediaServiceDateTaken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4bcffc-9bbc-4798-8282-fab74aca1e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c4bcffc-9bbc-4798-8282-fab74aca1e23" xsi:nil="true"/>
  </documentManagement>
</p:properties>
</file>

<file path=customXml/itemProps1.xml><?xml version="1.0" encoding="utf-8"?>
<ds:datastoreItem xmlns:ds="http://schemas.openxmlformats.org/officeDocument/2006/customXml" ds:itemID="{32CCBE0B-2948-45FC-B5B4-B7DCC0AAF1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7A22686-AEC3-4947-8EFF-EFB1750315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c4bcffc-9bbc-4798-8282-fab74aca1e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9469F0-97F4-4383-99DE-E61B43E26248}">
  <ds:schemaRefs>
    <ds:schemaRef ds:uri="http://www.w3.org/XML/1998/namespace"/>
    <ds:schemaRef ds:uri="http://purl.org/dc/dcmitype/"/>
    <ds:schemaRef ds:uri="http://schemas.microsoft.com/office/2006/documentManagement/types"/>
    <ds:schemaRef ds:uri="http://schemas.microsoft.com/office/infopath/2007/PartnerControls"/>
    <ds:schemaRef ds:uri="9c4bcffc-9bbc-4798-8282-fab74aca1e23"/>
    <ds:schemaRef ds:uri="http://schemas.microsoft.com/office/2006/metadata/properties"/>
    <ds:schemaRef ds:uri="http://purl.org/dc/terms/"/>
    <ds:schemaRef ds:uri="http://purl.org/dc/elements/1.1/"/>
    <ds:schemaRef ds:uri="http://schemas.openxmlformats.org/package/2006/metadata/core-properties"/>
  </ds:schemaRefs>
</ds:datastoreItem>
</file>

<file path=docMetadata/LabelInfo.xml><?xml version="1.0" encoding="utf-8"?>
<clbl:labelList xmlns:clbl="http://schemas.microsoft.com/office/2020/mipLabelMetadata">
  <clbl:label id="{43d2115b-a55e-46b6-9df7-b03388ecfc60}" enabled="0" method="" siteId="{43d2115b-a55e-46b6-9df7-b03388ecfc6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125</Words>
  <Application>Microsoft Office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Design Ideas: Environment</vt:lpstr>
      <vt:lpstr>Design ideas: Mechanics</vt:lpstr>
      <vt:lpstr>Silly thematic things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BRADLEY HILL</dc:creator>
  <cp:lastModifiedBy>BRADLEY HILL</cp:lastModifiedBy>
  <cp:revision>2</cp:revision>
  <dcterms:created xsi:type="dcterms:W3CDTF">2023-10-27T17:38:20Z</dcterms:created>
  <dcterms:modified xsi:type="dcterms:W3CDTF">2023-10-27T18:15:05Z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0x010100869BDBEE4B926F47811FCE7C66C2876E</vt:lpwstr>
  </property>
</Properties>
</file>

<file path=docProps/thumbnail.jpeg>
</file>